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Barlow" panose="00000500000000000000" pitchFamily="2" charset="0"/>
      <p:regular r:id="rId8"/>
      <p:bold r:id="rId9"/>
      <p:italic r:id="rId10"/>
      <p:boldItalic r:id="rId11"/>
    </p:embeddedFont>
    <p:embeddedFont>
      <p:font typeface="Barlow Medium" panose="00000600000000000000" pitchFamily="2" charset="0"/>
      <p:regular r:id="rId12"/>
      <p:italic r:id="rId1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237"/>
    <a:srgbClr val="F53439"/>
    <a:srgbClr val="034497"/>
    <a:srgbClr val="FEC32B"/>
    <a:srgbClr val="034189"/>
    <a:srgbClr val="FFC32A"/>
    <a:srgbClr val="ED0D12"/>
    <a:srgbClr val="F43439"/>
    <a:srgbClr val="022A70"/>
    <a:srgbClr val="012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758DB-B9FF-0773-745B-41EF4543B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4F369F-E86E-0772-79D1-2D95E8F06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79851A-3103-3C0D-3CA9-F16E844F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B7E961-B7AD-E81F-B6B6-FF539E6A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A7DB57-12E2-CC4A-067E-87A17A13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38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E6475-3CDD-3249-07CC-7975798B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D7FC37-8E66-337F-0384-F658124D4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531010-C309-0607-012F-713FB50D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4CF0C8-1E58-8572-2C94-FDD82F9D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282641-0F24-5CDD-EF1F-3B4806E1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96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90CE41-7C7C-C02A-E1FF-4C3048DF2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391E91-250B-7C55-456B-C3CE99C59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AB1695-37A2-C1FF-C908-CA144821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44161A-31E0-970D-9A93-CD27AC36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108296-8E93-5A1B-B30F-919971D3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2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761A0-9E24-07DF-88B0-191E896E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C6D0AE-787B-18BE-5676-3F8A97DC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910293-99CA-CF22-95F3-77B33FE3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3006CB-91E0-1871-F907-A23CC345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C0C05B-7669-C509-6466-06F09CEB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28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1DA62-710E-E647-5A9F-EFFB85F5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84A236-0268-890F-12A5-DB82DEBF8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ECFB09-72B8-0B6E-A6A0-22E00BE0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897BEF-E574-6C48-04AE-A73E52A2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72F028-61FF-D4E9-B7BF-5CE9B2FC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3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D2A93-EAB2-7FC8-3865-94638E4C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CA9F03-D9D7-657E-6289-CE2C3D62A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1FBCA6-902D-F503-CE43-A8A110FA0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A98100-232C-B6EE-5DEC-FFB37DAE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2121AB-302D-8F0B-4B80-DF4EB563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2E1944-DB54-215B-B135-D5814741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7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93701-B049-B203-C359-59442C48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01D79D-6905-4C7F-10F1-389F48EB3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73100C-4999-152E-9FCB-81E47020E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4E0474-861A-A651-5DF6-FEDAF3EEC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B47755-34A0-AAB2-434C-DCDEC16DC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7D8A06-7EAA-F964-E822-85E35C33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32B0D4-BD83-0E6C-E707-BFCAF0ED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EC1E60-B5E8-6046-EE24-97F2D66E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73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5AD5F-BAD2-342A-C82E-35F25FC9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08EA00-69EE-065C-19B2-99C3B9AA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F2A748-693B-16C8-3B31-E4FFB74E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31AF81-6276-2499-EE4B-4BEE2876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96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27BE4C-A00B-6BDD-FA37-0D355792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ADAC36-0454-933E-CE75-91BE9F2A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04FA6B-199D-124E-2EDC-0CA8284F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16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4D4BA-CEB0-3BBC-7F96-4EDB6A814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051A9-8A67-BBDF-F040-4B234C687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E5520F-9B0A-B5FA-44EE-839F7B4B9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D5644A-D90D-5A7D-5EA8-6D9EF38F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5FDF66-1E66-3520-B44B-F954981F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AEEC3B-02AD-EABB-ACD6-CB32505C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28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4DE24-3B1E-6C4D-F03C-FF69CD8F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5F7BD31-ED23-6C5F-673D-076BD86DA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B19B5A-EE60-A2FE-5B7B-8EF6E1ED2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291EA3-8639-6A7F-4727-B884A5F7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FAEE06-1A4C-DF3D-F314-572FE76A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BA018D-939F-79EF-7A3D-4B1E304B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07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38F518-3041-37B1-71E7-9DED1482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1CA952-7D84-6EF5-B5A0-6DD0C29D5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21E534-3D87-6E56-A222-1A4BB26FF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7D01-2F96-4C03-8818-A54D1F44F9C7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725811-4011-F517-D367-2DAC35EDC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C6560A-536F-8B40-3C2B-1D375DE6D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7D5-14CB-48A5-B1C0-9EA1EA2E4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3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17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8912F1-6FDA-DA9F-F13A-9C3C2808F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149733"/>
            <a:ext cx="1905470" cy="5951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B3110C-118B-2F57-262F-318A15C9A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2" y="285749"/>
            <a:ext cx="1695919" cy="38366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D40315F-AB5C-0895-2ABC-9E8552435BF1}"/>
              </a:ext>
            </a:extLst>
          </p:cNvPr>
          <p:cNvSpPr txBox="1"/>
          <p:nvPr/>
        </p:nvSpPr>
        <p:spPr>
          <a:xfrm>
            <a:off x="1628774" y="2751743"/>
            <a:ext cx="89630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rgbClr val="FF0000"/>
                </a:solidFill>
                <a:latin typeface="Barlow" panose="00000500000000000000" pitchFamily="2" charset="0"/>
              </a:rPr>
              <a:t>Insira aqui o título da sua palestra, a ser apresentada durante o 39º Congresso Brasileiro de Manutenção e Gestão de Ativos, no Centro de Convenções de Salvador – BA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26CCAB-6D95-D486-3F2E-5FD3081CC83F}"/>
              </a:ext>
            </a:extLst>
          </p:cNvPr>
          <p:cNvSpPr txBox="1"/>
          <p:nvPr/>
        </p:nvSpPr>
        <p:spPr>
          <a:xfrm>
            <a:off x="3981081" y="5593039"/>
            <a:ext cx="423955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pt-BR" sz="2200" dirty="0">
                <a:solidFill>
                  <a:srgbClr val="034497"/>
                </a:solidFill>
                <a:latin typeface="Barlow Medium" panose="00000600000000000000" pitchFamily="2" charset="0"/>
              </a:rPr>
              <a:t>Insira aqui seu nome, função e empresa onde trabalha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6B2DFD1-8533-8414-002D-D4CF76936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13" y="168781"/>
            <a:ext cx="545374" cy="5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5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74545E-D9EF-A3F1-0515-D153760845A2}"/>
              </a:ext>
            </a:extLst>
          </p:cNvPr>
          <p:cNvSpPr txBox="1"/>
          <p:nvPr/>
        </p:nvSpPr>
        <p:spPr>
          <a:xfrm>
            <a:off x="1667435" y="2720113"/>
            <a:ext cx="8857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Lorem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ipsum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dolor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amet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consectetur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adipiscing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Quisque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dapibus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odio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sed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quam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pulvinar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ut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elementum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orci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accumsan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Pellentesque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eget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vehicula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sem.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Donec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dapibus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pellentesque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lorem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non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auctor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Maecenas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nibh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facilisis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id tempus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aliquam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eleifend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vel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Aenean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amet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porttitor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</a:t>
            </a:r>
            <a:endParaRPr lang="pt-BR" dirty="0">
              <a:solidFill>
                <a:srgbClr val="034189"/>
              </a:solidFill>
              <a:latin typeface="Barlow Medium" panose="00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ECD688-C104-127F-FFF2-D204420D2EC2}"/>
              </a:ext>
            </a:extLst>
          </p:cNvPr>
          <p:cNvSpPr txBox="1"/>
          <p:nvPr/>
        </p:nvSpPr>
        <p:spPr>
          <a:xfrm>
            <a:off x="1667435" y="4372029"/>
            <a:ext cx="8857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Nulla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suscipit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magna vitae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tortor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aliquet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ac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scelerisque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sapien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egestas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Suspendisse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volutpat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est ac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tincidunt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sodales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est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purus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aliquam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velit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vitae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fermentum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nunc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nulla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ut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risus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Integer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dignissim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lobortis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suscipit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Phasellus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sapien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velit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gravida in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commodo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quis,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rutrum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eu ex.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Mauris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ullamcorper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tempor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scelerisque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</a:t>
            </a:r>
            <a:endParaRPr lang="pt-BR" dirty="0">
              <a:solidFill>
                <a:srgbClr val="034189"/>
              </a:solidFill>
              <a:latin typeface="Barlow Medium" panose="00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310258-0CF1-A49C-6371-EE71F5A89EF0}"/>
              </a:ext>
            </a:extLst>
          </p:cNvPr>
          <p:cNvSpPr txBox="1"/>
          <p:nvPr/>
        </p:nvSpPr>
        <p:spPr>
          <a:xfrm>
            <a:off x="2636342" y="1579494"/>
            <a:ext cx="694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34497"/>
                </a:solidFill>
                <a:latin typeface="Barlow" panose="00000500000000000000" pitchFamily="2" charset="0"/>
              </a:rPr>
              <a:t>Modelo de slide apenas texto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7492843-C116-CECD-87D5-F621EBAC4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53" y="2838261"/>
            <a:ext cx="173000" cy="16856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BD99FD1-15C0-5237-91EE-7C4F286C2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53" y="4484186"/>
            <a:ext cx="173000" cy="1685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07CCC74-4FB9-6A25-15F9-13AE82AFD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149733"/>
            <a:ext cx="1905470" cy="5951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ED066B-86E5-C7D4-88CD-D9689CC38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2" y="285749"/>
            <a:ext cx="1695919" cy="3836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98ADB73-5941-E32A-A621-EA8A46586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13" y="168781"/>
            <a:ext cx="545374" cy="5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mart Indian engineer man wearing safety helmet doing stock tick check and cardboard stock product management in factory warehouse background">
            <a:extLst>
              <a:ext uri="{FF2B5EF4-FFF2-40B4-BE49-F238E27FC236}">
                <a16:creationId xmlns:a16="http://schemas.microsoft.com/office/drawing/2014/main" id="{B9A8B5E9-BB3C-9CCD-503B-89A1D108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r="43131"/>
          <a:stretch>
            <a:fillRect/>
          </a:stretch>
        </p:blipFill>
        <p:spPr bwMode="auto">
          <a:xfrm>
            <a:off x="6954247" y="1653968"/>
            <a:ext cx="3875679" cy="4661108"/>
          </a:xfrm>
          <a:custGeom>
            <a:avLst/>
            <a:gdLst>
              <a:gd name="connsiteX0" fmla="*/ 0 w 3310548"/>
              <a:gd name="connsiteY0" fmla="*/ 0 h 3981450"/>
              <a:gd name="connsiteX1" fmla="*/ 3310548 w 3310548"/>
              <a:gd name="connsiteY1" fmla="*/ 0 h 3981450"/>
              <a:gd name="connsiteX2" fmla="*/ 3310548 w 3310548"/>
              <a:gd name="connsiteY2" fmla="*/ 3981450 h 3981450"/>
              <a:gd name="connsiteX3" fmla="*/ 0 w 3310548"/>
              <a:gd name="connsiteY3" fmla="*/ 398145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548" h="3981450">
                <a:moveTo>
                  <a:pt x="0" y="0"/>
                </a:moveTo>
                <a:lnTo>
                  <a:pt x="3310548" y="0"/>
                </a:lnTo>
                <a:lnTo>
                  <a:pt x="3310548" y="3981450"/>
                </a:lnTo>
                <a:lnTo>
                  <a:pt x="0" y="3981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D74545E-D9EF-A3F1-0515-D153760845A2}"/>
              </a:ext>
            </a:extLst>
          </p:cNvPr>
          <p:cNvSpPr txBox="1"/>
          <p:nvPr/>
        </p:nvSpPr>
        <p:spPr>
          <a:xfrm>
            <a:off x="1362074" y="3267753"/>
            <a:ext cx="4280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Lorem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ipsum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dolor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amet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consectetur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adipiscing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Quisque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dapibus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odio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sed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quam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pulvinar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ut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elementum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orci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accumsan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Pellentesque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eget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vehicula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sem.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Donec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dapibus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pellentesque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lorem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non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auctor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Maecenas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nibh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facilisis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id tempus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aliquam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eleifend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vel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Aenean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sit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amet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porttitor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pt-BR" b="0" dirty="0" err="1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neque</a:t>
            </a:r>
            <a:r>
              <a:rPr lang="pt-BR" b="0" dirty="0">
                <a:solidFill>
                  <a:srgbClr val="034189"/>
                </a:solidFill>
                <a:effectLst/>
                <a:latin typeface="Barlow Medium" panose="00000600000000000000" pitchFamily="2" charset="0"/>
                <a:cs typeface="Calibri" panose="020F0502020204030204" pitchFamily="34" charset="0"/>
              </a:rPr>
              <a:t>.</a:t>
            </a:r>
            <a:endParaRPr lang="pt-BR" dirty="0">
              <a:solidFill>
                <a:srgbClr val="034189"/>
              </a:solidFill>
              <a:latin typeface="Barlow Medium" panose="000006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7492843-C116-CECD-87D5-F621EBAC4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91" y="3385901"/>
            <a:ext cx="173000" cy="16856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C5B453B-8092-A896-2DF0-D0D88488602D}"/>
              </a:ext>
            </a:extLst>
          </p:cNvPr>
          <p:cNvSpPr txBox="1"/>
          <p:nvPr/>
        </p:nvSpPr>
        <p:spPr>
          <a:xfrm>
            <a:off x="1362074" y="1663493"/>
            <a:ext cx="401955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3200" b="1" dirty="0">
                <a:solidFill>
                  <a:srgbClr val="034497"/>
                </a:solidFill>
                <a:latin typeface="Barlow" panose="00000500000000000000" pitchFamily="2" charset="0"/>
              </a:rPr>
              <a:t>Modelo de slide</a:t>
            </a:r>
          </a:p>
          <a:p>
            <a:pPr>
              <a:lnSpc>
                <a:spcPts val="3200"/>
              </a:lnSpc>
            </a:pPr>
            <a:r>
              <a:rPr lang="pt-BR" sz="3200" b="1" dirty="0">
                <a:solidFill>
                  <a:srgbClr val="034497"/>
                </a:solidFill>
                <a:latin typeface="Barlow" panose="00000500000000000000" pitchFamily="2" charset="0"/>
              </a:rPr>
              <a:t>texto e imagem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29DA13-3ED3-6F56-CD62-7CE035D80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149733"/>
            <a:ext cx="1905470" cy="5951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379117A-5FB4-4F90-0B67-4A014FF50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2" y="285749"/>
            <a:ext cx="1695919" cy="3836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1F4911C-A7F8-BA78-0FF3-3499E314A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13" y="168781"/>
            <a:ext cx="545374" cy="5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C5B453B-8092-A896-2DF0-D0D88488602D}"/>
              </a:ext>
            </a:extLst>
          </p:cNvPr>
          <p:cNvSpPr txBox="1"/>
          <p:nvPr/>
        </p:nvSpPr>
        <p:spPr>
          <a:xfrm>
            <a:off x="4144143" y="968563"/>
            <a:ext cx="3903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ED3237"/>
                </a:solidFill>
                <a:latin typeface="Barlow" panose="00000500000000000000" pitchFamily="2" charset="0"/>
              </a:rPr>
              <a:t>Modelo de slide apenas imagem</a:t>
            </a:r>
          </a:p>
        </p:txBody>
      </p:sp>
      <p:pic>
        <p:nvPicPr>
          <p:cNvPr id="3" name="Imagem 2" descr="Smart Indian engineer man wearing safety helmet doing stock tick check and cardboard stock product management in factory warehouse background">
            <a:extLst>
              <a:ext uri="{FF2B5EF4-FFF2-40B4-BE49-F238E27FC236}">
                <a16:creationId xmlns:a16="http://schemas.microsoft.com/office/drawing/2014/main" id="{651EA68D-3838-C3FA-BC80-9B43499B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6" b="33971"/>
          <a:stretch>
            <a:fillRect/>
          </a:stretch>
        </p:blipFill>
        <p:spPr bwMode="auto">
          <a:xfrm>
            <a:off x="372475" y="1572572"/>
            <a:ext cx="11308606" cy="4407828"/>
          </a:xfrm>
          <a:custGeom>
            <a:avLst/>
            <a:gdLst>
              <a:gd name="connsiteX0" fmla="*/ 0 w 5962649"/>
              <a:gd name="connsiteY0" fmla="*/ 0 h 2324100"/>
              <a:gd name="connsiteX1" fmla="*/ 5962649 w 5962649"/>
              <a:gd name="connsiteY1" fmla="*/ 0 h 2324100"/>
              <a:gd name="connsiteX2" fmla="*/ 5962649 w 5962649"/>
              <a:gd name="connsiteY2" fmla="*/ 2324100 h 2324100"/>
              <a:gd name="connsiteX3" fmla="*/ 0 w 5962649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2649" h="2324100">
                <a:moveTo>
                  <a:pt x="0" y="0"/>
                </a:moveTo>
                <a:lnTo>
                  <a:pt x="5962649" y="0"/>
                </a:lnTo>
                <a:lnTo>
                  <a:pt x="5962649" y="2324100"/>
                </a:lnTo>
                <a:lnTo>
                  <a:pt x="0" y="23241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216CFE3-A0C9-2005-4D0F-60C141379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149733"/>
            <a:ext cx="1905470" cy="5951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C242653-0C5B-2329-79C3-C8FBC635B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2" y="285749"/>
            <a:ext cx="1695919" cy="3836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B4F36BA-076D-AD3C-8182-78A951837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13" y="168781"/>
            <a:ext cx="545374" cy="5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8912F1-6FDA-DA9F-F13A-9C3C2808F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" y="359282"/>
            <a:ext cx="2273813" cy="7101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B3110C-118B-2F57-262F-318A15C9A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2" y="542924"/>
            <a:ext cx="1695919" cy="38366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6B2DFD1-8533-8414-002D-D4CF76936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77" y="378331"/>
            <a:ext cx="630646" cy="6339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C17F937-2028-2BD3-6343-DC16417AFFC0}"/>
              </a:ext>
            </a:extLst>
          </p:cNvPr>
          <p:cNvSpPr txBox="1"/>
          <p:nvPr/>
        </p:nvSpPr>
        <p:spPr>
          <a:xfrm>
            <a:off x="1628774" y="1714789"/>
            <a:ext cx="896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Barlow" panose="00000500000000000000" pitchFamily="2" charset="0"/>
              </a:rPr>
              <a:t>Muito obrigado!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C1E828-F4D4-BF4E-D9C1-90D28C0A98BB}"/>
              </a:ext>
            </a:extLst>
          </p:cNvPr>
          <p:cNvSpPr txBox="1"/>
          <p:nvPr/>
        </p:nvSpPr>
        <p:spPr>
          <a:xfrm>
            <a:off x="3976221" y="4834867"/>
            <a:ext cx="423955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pt-BR" sz="2500" b="1" dirty="0">
                <a:solidFill>
                  <a:schemeClr val="bg1"/>
                </a:solidFill>
                <a:latin typeface="Barlow Medium" panose="00000600000000000000" pitchFamily="2" charset="0"/>
              </a:rPr>
              <a:t>Insira aqui seu nome, sua empresa e seus contatos.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43BCCF3-772E-994E-D875-D6ADC8921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12" y="4421169"/>
            <a:ext cx="1260896" cy="3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87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232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Calibri Light</vt:lpstr>
      <vt:lpstr>Barlow</vt:lpstr>
      <vt:lpstr>Calibri</vt:lpstr>
      <vt:lpstr>Arial</vt:lpstr>
      <vt:lpstr>Barlow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</dc:creator>
  <cp:lastModifiedBy>Arthur</cp:lastModifiedBy>
  <cp:revision>11</cp:revision>
  <dcterms:created xsi:type="dcterms:W3CDTF">2024-05-13T17:53:41Z</dcterms:created>
  <dcterms:modified xsi:type="dcterms:W3CDTF">2024-06-19T02:15:14Z</dcterms:modified>
</cp:coreProperties>
</file>